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09" d="100"/>
          <a:sy n="109" d="100"/>
        </p:scale>
        <p:origin x="-624" y="-2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E5B013-5F65-4F42-9003-F34A8B2456B7}"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AB7096-7BCB-4170-BE3E-EEAA121E07BB}" type="slidenum">
              <a:rPr lang="en-US" smtClean="0"/>
              <a:t>‹#›</a:t>
            </a:fld>
            <a:endParaRPr lang="en-US"/>
          </a:p>
        </p:txBody>
      </p:sp>
    </p:spTree>
    <p:extLst>
      <p:ext uri="{BB962C8B-B14F-4D97-AF65-F5344CB8AC3E}">
        <p14:creationId xmlns:p14="http://schemas.microsoft.com/office/powerpoint/2010/main" val="2428060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E5B013-5F65-4F42-9003-F34A8B2456B7}"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AB7096-7BCB-4170-BE3E-EEAA121E07BB}" type="slidenum">
              <a:rPr lang="en-US" smtClean="0"/>
              <a:t>‹#›</a:t>
            </a:fld>
            <a:endParaRPr lang="en-US"/>
          </a:p>
        </p:txBody>
      </p:sp>
    </p:spTree>
    <p:extLst>
      <p:ext uri="{BB962C8B-B14F-4D97-AF65-F5344CB8AC3E}">
        <p14:creationId xmlns:p14="http://schemas.microsoft.com/office/powerpoint/2010/main" val="1747901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E5B013-5F65-4F42-9003-F34A8B2456B7}"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AB7096-7BCB-4170-BE3E-EEAA121E07BB}" type="slidenum">
              <a:rPr lang="en-US" smtClean="0"/>
              <a:t>‹#›</a:t>
            </a:fld>
            <a:endParaRPr lang="en-US"/>
          </a:p>
        </p:txBody>
      </p:sp>
    </p:spTree>
    <p:extLst>
      <p:ext uri="{BB962C8B-B14F-4D97-AF65-F5344CB8AC3E}">
        <p14:creationId xmlns:p14="http://schemas.microsoft.com/office/powerpoint/2010/main" val="4193178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E5B013-5F65-4F42-9003-F34A8B2456B7}"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AB7096-7BCB-4170-BE3E-EEAA121E07BB}" type="slidenum">
              <a:rPr lang="en-US" smtClean="0"/>
              <a:t>‹#›</a:t>
            </a:fld>
            <a:endParaRPr lang="en-US"/>
          </a:p>
        </p:txBody>
      </p:sp>
    </p:spTree>
    <p:extLst>
      <p:ext uri="{BB962C8B-B14F-4D97-AF65-F5344CB8AC3E}">
        <p14:creationId xmlns:p14="http://schemas.microsoft.com/office/powerpoint/2010/main" val="3444896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E5B013-5F65-4F42-9003-F34A8B2456B7}"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AB7096-7BCB-4170-BE3E-EEAA121E07BB}" type="slidenum">
              <a:rPr lang="en-US" smtClean="0"/>
              <a:t>‹#›</a:t>
            </a:fld>
            <a:endParaRPr lang="en-US"/>
          </a:p>
        </p:txBody>
      </p:sp>
    </p:spTree>
    <p:extLst>
      <p:ext uri="{BB962C8B-B14F-4D97-AF65-F5344CB8AC3E}">
        <p14:creationId xmlns:p14="http://schemas.microsoft.com/office/powerpoint/2010/main" val="2952162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E5B013-5F65-4F42-9003-F34A8B2456B7}" type="datetimeFigureOut">
              <a:rPr lang="en-US" smtClean="0"/>
              <a:t>4/3/2018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AB7096-7BCB-4170-BE3E-EEAA121E07BB}" type="slidenum">
              <a:rPr lang="en-US" smtClean="0"/>
              <a:t>‹#›</a:t>
            </a:fld>
            <a:endParaRPr lang="en-US"/>
          </a:p>
        </p:txBody>
      </p:sp>
    </p:spTree>
    <p:extLst>
      <p:ext uri="{BB962C8B-B14F-4D97-AF65-F5344CB8AC3E}">
        <p14:creationId xmlns:p14="http://schemas.microsoft.com/office/powerpoint/2010/main" val="1605782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E5B013-5F65-4F42-9003-F34A8B2456B7}" type="datetimeFigureOut">
              <a:rPr lang="en-US" smtClean="0"/>
              <a:t>4/3/2018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AB7096-7BCB-4170-BE3E-EEAA121E07BB}" type="slidenum">
              <a:rPr lang="en-US" smtClean="0"/>
              <a:t>‹#›</a:t>
            </a:fld>
            <a:endParaRPr lang="en-US"/>
          </a:p>
        </p:txBody>
      </p:sp>
    </p:spTree>
    <p:extLst>
      <p:ext uri="{BB962C8B-B14F-4D97-AF65-F5344CB8AC3E}">
        <p14:creationId xmlns:p14="http://schemas.microsoft.com/office/powerpoint/2010/main" val="1817769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E5B013-5F65-4F42-9003-F34A8B2456B7}" type="datetimeFigureOut">
              <a:rPr lang="en-US" smtClean="0"/>
              <a:t>4/3/2018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AB7096-7BCB-4170-BE3E-EEAA121E07BB}" type="slidenum">
              <a:rPr lang="en-US" smtClean="0"/>
              <a:t>‹#›</a:t>
            </a:fld>
            <a:endParaRPr lang="en-US"/>
          </a:p>
        </p:txBody>
      </p:sp>
    </p:spTree>
    <p:extLst>
      <p:ext uri="{BB962C8B-B14F-4D97-AF65-F5344CB8AC3E}">
        <p14:creationId xmlns:p14="http://schemas.microsoft.com/office/powerpoint/2010/main" val="29884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E5B013-5F65-4F42-9003-F34A8B2456B7}" type="datetimeFigureOut">
              <a:rPr lang="en-US" smtClean="0"/>
              <a:t>4/3/2018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AB7096-7BCB-4170-BE3E-EEAA121E07BB}" type="slidenum">
              <a:rPr lang="en-US" smtClean="0"/>
              <a:t>‹#›</a:t>
            </a:fld>
            <a:endParaRPr lang="en-US"/>
          </a:p>
        </p:txBody>
      </p:sp>
    </p:spTree>
    <p:extLst>
      <p:ext uri="{BB962C8B-B14F-4D97-AF65-F5344CB8AC3E}">
        <p14:creationId xmlns:p14="http://schemas.microsoft.com/office/powerpoint/2010/main" val="7414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E5B013-5F65-4F42-9003-F34A8B2456B7}" type="datetimeFigureOut">
              <a:rPr lang="en-US" smtClean="0"/>
              <a:t>4/3/2018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AB7096-7BCB-4170-BE3E-EEAA121E07BB}" type="slidenum">
              <a:rPr lang="en-US" smtClean="0"/>
              <a:t>‹#›</a:t>
            </a:fld>
            <a:endParaRPr lang="en-US"/>
          </a:p>
        </p:txBody>
      </p:sp>
    </p:spTree>
    <p:extLst>
      <p:ext uri="{BB962C8B-B14F-4D97-AF65-F5344CB8AC3E}">
        <p14:creationId xmlns:p14="http://schemas.microsoft.com/office/powerpoint/2010/main" val="50146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E5B013-5F65-4F42-9003-F34A8B2456B7}" type="datetimeFigureOut">
              <a:rPr lang="en-US" smtClean="0"/>
              <a:t>4/3/2018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AB7096-7BCB-4170-BE3E-EEAA121E07BB}" type="slidenum">
              <a:rPr lang="en-US" smtClean="0"/>
              <a:t>‹#›</a:t>
            </a:fld>
            <a:endParaRPr lang="en-US"/>
          </a:p>
        </p:txBody>
      </p:sp>
    </p:spTree>
    <p:extLst>
      <p:ext uri="{BB962C8B-B14F-4D97-AF65-F5344CB8AC3E}">
        <p14:creationId xmlns:p14="http://schemas.microsoft.com/office/powerpoint/2010/main" val="2547553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E5B013-5F65-4F42-9003-F34A8B2456B7}" type="datetimeFigureOut">
              <a:rPr lang="en-US" smtClean="0"/>
              <a:t>4/3/2018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AB7096-7BCB-4170-BE3E-EEAA121E07BB}" type="slidenum">
              <a:rPr lang="en-US" smtClean="0"/>
              <a:t>‹#›</a:t>
            </a:fld>
            <a:endParaRPr lang="en-US"/>
          </a:p>
        </p:txBody>
      </p:sp>
    </p:spTree>
    <p:extLst>
      <p:ext uri="{BB962C8B-B14F-4D97-AF65-F5344CB8AC3E}">
        <p14:creationId xmlns:p14="http://schemas.microsoft.com/office/powerpoint/2010/main" val="26676136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Text weaving – </a:t>
            </a:r>
            <a:r>
              <a:rPr lang="en-US" i="1" dirty="0" smtClean="0"/>
              <a:t>Roll of Thunder</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01660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8771632"/>
          </a:xfrm>
          <a:prstGeom prst="rect">
            <a:avLst/>
          </a:prstGeom>
        </p:spPr>
        <p:txBody>
          <a:bodyPr wrap="square">
            <a:spAutoFit/>
          </a:bodyPr>
          <a:lstStyle/>
          <a:p>
            <a:r>
              <a:rPr lang="en-US" sz="2000" dirty="0" smtClean="0"/>
              <a:t>When the Logan children approach T.J., the result of their “meeting” is different than what most readers would have expected.  Why?  Explain, with text. – </a:t>
            </a:r>
            <a:r>
              <a:rPr lang="en-US" sz="2000" dirty="0" smtClean="0"/>
              <a:t>191</a:t>
            </a:r>
            <a:endParaRPr lang="en-US" sz="2000" dirty="0" smtClean="0"/>
          </a:p>
          <a:p>
            <a:r>
              <a:rPr lang="en-US" sz="2800" dirty="0" smtClean="0"/>
              <a:t>	</a:t>
            </a:r>
            <a:r>
              <a:rPr lang="en-US" sz="3600" dirty="0"/>
              <a:t>After Mary Logan got fired, the Logan children were on a “hunt” for who was responsible.  Initially, Stacey, the oldest, wanted to physically harm T.J.  However, Stacey considered other “punishment” that T.J. would suffer, “What he got coming to him is worse than a beating,” Stacey explained.  T.J. was dropped by his friends at school, leaving him to find other friendships.  These friendships might prove to be something other than actual friendship.</a:t>
            </a:r>
          </a:p>
          <a:p>
            <a:endParaRPr lang="en-US" sz="3600" dirty="0"/>
          </a:p>
          <a:p>
            <a:r>
              <a:rPr lang="en-US" sz="3600" dirty="0"/>
              <a:t>	</a:t>
            </a:r>
          </a:p>
          <a:p>
            <a:endParaRPr lang="en-US" sz="2800" dirty="0"/>
          </a:p>
          <a:p>
            <a:endParaRPr lang="en-US" sz="2800" dirty="0"/>
          </a:p>
        </p:txBody>
      </p:sp>
    </p:spTree>
    <p:extLst>
      <p:ext uri="{BB962C8B-B14F-4D97-AF65-F5344CB8AC3E}">
        <p14:creationId xmlns:p14="http://schemas.microsoft.com/office/powerpoint/2010/main" val="78993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304800"/>
            <a:ext cx="8458200" cy="954107"/>
          </a:xfrm>
          <a:prstGeom prst="rect">
            <a:avLst/>
          </a:prstGeom>
          <a:noFill/>
        </p:spPr>
        <p:txBody>
          <a:bodyPr wrap="square" rtlCol="0">
            <a:spAutoFit/>
          </a:bodyPr>
          <a:lstStyle/>
          <a:p>
            <a:r>
              <a:rPr lang="en-US" sz="2800" dirty="0" smtClean="0"/>
              <a:t>David Logan compares his family to a fig tree.  Explain his comparison, including text examples. </a:t>
            </a:r>
            <a:r>
              <a:rPr lang="en-US" sz="2800" smtClean="0"/>
              <a:t>– 206 (PDF381)</a:t>
            </a:r>
            <a:endParaRPr lang="en-US" sz="2800" dirty="0"/>
          </a:p>
        </p:txBody>
      </p:sp>
    </p:spTree>
    <p:extLst>
      <p:ext uri="{BB962C8B-B14F-4D97-AF65-F5344CB8AC3E}">
        <p14:creationId xmlns:p14="http://schemas.microsoft.com/office/powerpoint/2010/main" val="26158460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366</TotalTime>
  <Words>62</Words>
  <Application>Microsoft Office PowerPoint</Application>
  <PresentationFormat>On-screen Show (4:3)</PresentationFormat>
  <Paragraphs>6</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Text weaving – Roll of Thunder</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 weaving – Roll of Thunder</dc:title>
  <dc:creator>Administrator</dc:creator>
  <cp:lastModifiedBy>Administrator</cp:lastModifiedBy>
  <cp:revision>16</cp:revision>
  <dcterms:created xsi:type="dcterms:W3CDTF">2018-04-02T13:26:06Z</dcterms:created>
  <dcterms:modified xsi:type="dcterms:W3CDTF">2018-04-03T18:05:39Z</dcterms:modified>
</cp:coreProperties>
</file>