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6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9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3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4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8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8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181F-8352-43FF-A35F-7C31B8B59C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30E1-F1D3-4879-9AF1-68413B9A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5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Rounded MT Bold" panose="020F0704030504030204" pitchFamily="34" charset="0"/>
              </a:rPr>
              <a:t>The slackening orchestra music signaled the entrance of the ballerinas.</a:t>
            </a:r>
            <a:endParaRPr lang="en-US" sz="54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C:\Users\jbethka\AppData\Local\Microsoft\Windows\Temporary Internet Files\Content.IE5\3EB7DILQ\Pirouet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91000"/>
            <a:ext cx="1146305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8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609600"/>
            <a:ext cx="6781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The crowd surged forward as Mark Zuckerberg threw hundred dollar bills off of the stage.</a:t>
            </a:r>
            <a:endParaRPr lang="en-US" dirty="0"/>
          </a:p>
        </p:txBody>
      </p:sp>
      <p:pic>
        <p:nvPicPr>
          <p:cNvPr id="3074" name="Picture 2" descr="C:\Users\jbethka\AppData\Local\Microsoft\Windows\Temporary Internet Files\Content.IE5\J91ARYQ9\facebook-like-log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476" y="4648200"/>
            <a:ext cx="2420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1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The 7</a:t>
            </a:r>
            <a:r>
              <a:rPr lang="en-US" sz="5400" baseline="30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</a:t>
            </a:r>
            <a:r>
              <a:rPr lang="en-US" sz="5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graders ran tumultuously to the cafeteria on Pizza Friday.</a:t>
            </a:r>
            <a:endParaRPr lang="en-US" dirty="0"/>
          </a:p>
        </p:txBody>
      </p:sp>
      <p:pic>
        <p:nvPicPr>
          <p:cNvPr id="4098" name="Picture 2" descr="C:\Users\jbethka\AppData\Local\Microsoft\Windows\Temporary Internet Files\Content.IE5\J91ARYQ9\Pizz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419600"/>
            <a:ext cx="233861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8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The mouse blinked his eyes several times when he emerged from the cave after hours of sunlight deprivation.</a:t>
            </a:r>
            <a:endParaRPr lang="en-US" dirty="0"/>
          </a:p>
        </p:txBody>
      </p:sp>
      <p:pic>
        <p:nvPicPr>
          <p:cNvPr id="5122" name="Picture 2" descr="C:\Users\jbethka\AppData\Local\Microsoft\Windows\Temporary Internet Files\Content.IE5\JY4GCKW0\blind-mouse-sunglasses-168043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58328"/>
            <a:ext cx="2549178" cy="195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4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Some people like to travel in RV’s, but the confinement of so little space would make me claustrophobic. </a:t>
            </a:r>
            <a:endParaRPr lang="en-US" dirty="0"/>
          </a:p>
        </p:txBody>
      </p:sp>
      <p:pic>
        <p:nvPicPr>
          <p:cNvPr id="6146" name="Picture 2" descr="C:\Users\jbethka\AppData\Local\Microsoft\Windows\Temporary Internet Files\Content.IE5\JY4GCKW0\Prism_2150_we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05739"/>
            <a:ext cx="3505200" cy="210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1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Her maniacal devotion to Hello Kitty paints her life in pink, white, and black.</a:t>
            </a:r>
            <a:endParaRPr lang="en-US" dirty="0"/>
          </a:p>
        </p:txBody>
      </p:sp>
      <p:pic>
        <p:nvPicPr>
          <p:cNvPr id="1026" name="Picture 2" descr="C:\Users\jbethka\AppData\Local\Microsoft\Windows\Temporary Internet Files\Content.IE5\J91ARYQ9\hello_kitty_03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11" y="3429000"/>
            <a:ext cx="3048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8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8</cp:revision>
  <dcterms:created xsi:type="dcterms:W3CDTF">2017-09-27T12:27:40Z</dcterms:created>
  <dcterms:modified xsi:type="dcterms:W3CDTF">2017-09-27T13:56:04Z</dcterms:modified>
</cp:coreProperties>
</file>