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E6AC9-CD72-44A9-91B1-563B647DF0E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175360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E6AC9-CD72-44A9-91B1-563B647DF0E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424369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E6AC9-CD72-44A9-91B1-563B647DF0E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224219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E6AC9-CD72-44A9-91B1-563B647DF0E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340581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E6AC9-CD72-44A9-91B1-563B647DF0E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213957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E6AC9-CD72-44A9-91B1-563B647DF0EE}"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108079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E6AC9-CD72-44A9-91B1-563B647DF0EE}"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152260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E6AC9-CD72-44A9-91B1-563B647DF0EE}"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103076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E6AC9-CD72-44A9-91B1-563B647DF0EE}"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208875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E6AC9-CD72-44A9-91B1-563B647DF0EE}"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31354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E6AC9-CD72-44A9-91B1-563B647DF0EE}"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6753-5031-401A-9650-09FA4FA12E80}" type="slidenum">
              <a:rPr lang="en-US" smtClean="0"/>
              <a:t>‹#›</a:t>
            </a:fld>
            <a:endParaRPr lang="en-US"/>
          </a:p>
        </p:txBody>
      </p:sp>
    </p:spTree>
    <p:extLst>
      <p:ext uri="{BB962C8B-B14F-4D97-AF65-F5344CB8AC3E}">
        <p14:creationId xmlns:p14="http://schemas.microsoft.com/office/powerpoint/2010/main" val="138606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E6AC9-CD72-44A9-91B1-563B647DF0EE}" type="datetimeFigureOut">
              <a:rPr lang="en-US" smtClean="0"/>
              <a:t>2/15/2018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36753-5031-401A-9650-09FA4FA12E80}" type="slidenum">
              <a:rPr lang="en-US" smtClean="0"/>
              <a:t>‹#›</a:t>
            </a:fld>
            <a:endParaRPr lang="en-US"/>
          </a:p>
        </p:txBody>
      </p:sp>
    </p:spTree>
    <p:extLst>
      <p:ext uri="{BB962C8B-B14F-4D97-AF65-F5344CB8AC3E}">
        <p14:creationId xmlns:p14="http://schemas.microsoft.com/office/powerpoint/2010/main" val="3240139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7848600" cy="4832092"/>
          </a:xfrm>
          <a:prstGeom prst="rect">
            <a:avLst/>
          </a:prstGeom>
          <a:noFill/>
        </p:spPr>
        <p:txBody>
          <a:bodyPr wrap="square" rtlCol="0">
            <a:spAutoFit/>
          </a:bodyPr>
          <a:lstStyle/>
          <a:p>
            <a:r>
              <a:rPr lang="en-US" dirty="0" smtClean="0"/>
              <a:t>	</a:t>
            </a:r>
            <a:r>
              <a:rPr lang="en-US" sz="2800" dirty="0" smtClean="0"/>
              <a:t>Not only did Anne Frank show everyone in the annex how to have hope, she also demonstrated courage until the last moment before she was taken by the Nazis.   By customizing presents for everyone in hiding; singing “The Hanukkah Song” to restore the group’s faith; or taking her last moment of “freedom” before the Nazis took her, Anne was a model of positivity.  By leaving her diary behind, Anne established a legacy for any person seeking faith in the human condition or anyone looking for words of optimism in dire moments. </a:t>
            </a:r>
            <a:endParaRPr lang="en-US" sz="2800" dirty="0"/>
          </a:p>
        </p:txBody>
      </p:sp>
    </p:spTree>
    <p:extLst>
      <p:ext uri="{BB962C8B-B14F-4D97-AF65-F5344CB8AC3E}">
        <p14:creationId xmlns:p14="http://schemas.microsoft.com/office/powerpoint/2010/main" val="770141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0</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cp:revision>
  <dcterms:created xsi:type="dcterms:W3CDTF">2018-02-15T17:33:15Z</dcterms:created>
  <dcterms:modified xsi:type="dcterms:W3CDTF">2018-02-15T18:06:45Z</dcterms:modified>
</cp:coreProperties>
</file>