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7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0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B4A1-9ECC-4577-B4CB-03C5A8361487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DB0-C56A-43A2-8289-BBA8820E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7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>1) HOOK:</a:t>
            </a:r>
          </a:p>
          <a:p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>Begin with a theme, plot point, or quotation: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>What if everyone were made to feel equal?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>America had finally found equality.</a:t>
            </a:r>
            <a:endParaRPr lang="en-US" b="0" dirty="0" smtClean="0">
              <a:effectLst/>
            </a:endParaRPr>
          </a:p>
          <a:p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</a:b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Merriweather"/>
              </a:rPr>
              <a:t>“The year was 2081 and everyone was finally equal.”</a:t>
            </a:r>
          </a:p>
          <a:p>
            <a:endParaRPr lang="en-US" dirty="0">
              <a:solidFill>
                <a:srgbClr val="000000"/>
              </a:solidFill>
              <a:latin typeface="Merriweather"/>
            </a:endParaRPr>
          </a:p>
          <a:p>
            <a:r>
              <a:rPr lang="en-US" dirty="0" smtClean="0"/>
              <a:t>2)  Explain </a:t>
            </a:r>
            <a:r>
              <a:rPr lang="en-US" dirty="0"/>
              <a:t>that this film is an adaptation of the story with a brief description of the plot.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>3)  </a:t>
            </a:r>
            <a:r>
              <a:rPr lang="en-US" dirty="0" smtClean="0"/>
              <a:t>Describe </a:t>
            </a:r>
            <a:r>
              <a:rPr lang="en-US" dirty="0"/>
              <a:t>one similarity and one difference from the story.  Explain why the movie producers might have made these choices.</a:t>
            </a:r>
            <a:endParaRPr lang="en-US" b="0" dirty="0" smtClean="0">
              <a:effectLst/>
            </a:endParaRPr>
          </a:p>
          <a:p>
            <a:r>
              <a:rPr lang="en-US" b="0" smtClean="0">
                <a:effectLst/>
              </a:rPr>
              <a:t/>
            </a:r>
            <a:br>
              <a:rPr lang="en-US" b="0" smtClean="0">
                <a:effectLst/>
              </a:rPr>
            </a:br>
            <a:r>
              <a:rPr lang="en-US" b="0" smtClean="0">
                <a:effectLst/>
              </a:rPr>
              <a:t>4)  </a:t>
            </a:r>
            <a:r>
              <a:rPr lang="en-US" smtClean="0"/>
              <a:t>Choose </a:t>
            </a:r>
            <a:r>
              <a:rPr lang="en-US" dirty="0"/>
              <a:t>one scene that made the most significant impact on you and explain why. 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4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2017-10-12T15:37:51Z</dcterms:created>
  <dcterms:modified xsi:type="dcterms:W3CDTF">2017-10-12T15:40:53Z</dcterms:modified>
</cp:coreProperties>
</file>